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A9C283-114C-4C0F-97EB-E38584FF5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1C543-2853-4151-A68B-25CA9ED5B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9DFD67-EF1E-4A1C-976D-8258FDE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1F2D88-CAB0-43B4-B879-3869BDD2E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89BC0E-7E13-4AE0-A2CF-7B11ABF2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483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EB388-61F7-44E1-9665-67D9BD93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2AF9831-F0F0-4DF5-B108-313FD652A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E0BCFA-3D70-493F-BA21-2A4296E3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E6E896-C377-44A0-8E3F-587D2515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328610-C3E5-4A05-A9F4-14D6D48A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659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44F5132-4B13-4245-9D8B-0EFE0A9D6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06078B0-A806-451F-AD2B-62B4F5DE0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91EF18-2799-4DC6-B44F-B85E1BD8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6F57ED-A54D-472C-BAC6-E3D0C692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9C5415-722E-4555-AE12-8346B509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19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948BF-EDDC-4FF9-981D-9A66E39C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E0813E-D353-4F6C-B557-68EC7A2A2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7ADADB-6C36-4FAC-8C7F-AC0245D43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AA78A6-A473-4C77-A7DD-F2C95DFD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87E639-C06F-44DC-8920-B324E595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700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0E7149-7940-4E4B-83D0-A1A25C0B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13ED58-4EAF-4ED4-9F98-F8E934864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63E022-4B96-471F-A007-CCAF2E21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4BFAEB-B4F3-48F0-AD95-8AD2F067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B691BB-71DF-4840-8497-24B8E301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51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F32950-F243-4E46-A72D-6BEB3FE7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EA6144-E2EE-47AA-BF50-2823BE9B8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CF0826E-F2EB-4CE0-BF28-15EC32F7D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5D6675-C788-4E98-9084-2CC31EB3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418C98C-C12F-496E-9617-225949D8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76E9CE-D22B-4FDD-BAC0-0C44920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139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5D5165-A9F2-43D6-8C03-8949AF4F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19E0CA-8931-42BD-9005-73F67612D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8F7F9F-E75F-4C4B-858A-A2832A16A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D932235-164B-4365-B924-6A1ADA3DC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323D52A-A870-459D-9B08-3C9A125C7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378989B-84E9-4754-BFC7-980774BB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B583BB8-DD2C-43B8-B9B2-03D82793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0D8D27A-0720-41DB-AACD-1AFE481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990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8D8070-0D2A-46B3-BBA3-E6671B70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87899BD-C386-4E2E-91FD-41AF32AC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C7A7814-7E81-4016-88A1-BCC38CF2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63880B7-922F-49D7-B524-90633CF2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008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A472197-6048-4CF1-92A6-A976C5023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9D460B-CD83-4B97-8876-4FC632E2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EC666E-01B0-4E20-80B6-590FCF14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96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7E796-BDAC-4776-BB3D-5B429F51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223B3F-0FDC-4F4D-A288-9A06950E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909702-C9AF-4B5B-A534-65C649D0B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8D1540-21E1-4C1C-9CCF-BC023AAA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DE3BE6-2FBD-425E-BA30-3B291BB5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C99802-91AD-4AA8-8E5B-2D89DD5C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84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4BA550-09A8-4444-B167-64E22CFD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C31F299-D541-490A-9509-C939B6742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9289D-353A-4DEA-BDBB-1B4B7D89A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D13D62-184E-4607-B81C-88DB78BE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8C6E6-300E-40A1-91DD-9C2FCA10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B99954E-1F74-4578-B77E-62C7D0D3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5065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F23C1F-07A9-4BF3-AA8E-A73A4969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67F34A-C27E-40D4-B0D4-3B289E3EA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326F8E-401E-47E0-AB60-44817EAE4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CEC5F-6C4D-4306-90C2-FF211F19499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DC2D78-D2A6-45E9-8BA0-6EFF5DB17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A735C9-61D0-4DE4-9C5D-04CA64847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188B3-C23A-495F-98C9-3408CE234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459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2FF39-98C3-40C7-AF49-84439B03B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楽天・</a:t>
            </a:r>
            <a:r>
              <a:rPr kumimoji="1" lang="en-US" altLang="ja-JP" dirty="0"/>
              <a:t>Yahoo!</a:t>
            </a:r>
            <a:r>
              <a:rPr kumimoji="1" lang="ja-JP" altLang="en-US" dirty="0"/>
              <a:t>・</a:t>
            </a:r>
            <a:r>
              <a:rPr kumimoji="1" lang="en-US" altLang="ja-JP" dirty="0"/>
              <a:t>Amazon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8F553D8-3E9C-4879-99E9-21E5D3353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在庫数の設定マニュアル</a:t>
            </a:r>
          </a:p>
        </p:txBody>
      </p:sp>
    </p:spTree>
    <p:extLst>
      <p:ext uri="{BB962C8B-B14F-4D97-AF65-F5344CB8AC3E}">
        <p14:creationId xmlns:p14="http://schemas.microsoft.com/office/powerpoint/2010/main" val="260272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9A5FCF-676D-44D4-B21C-74000DD5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C9B7EB-D5ED-49D8-B482-08983ED06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23875"/>
            <a:ext cx="12201525" cy="809625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反映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276D9D3-4C2B-4506-BCFB-17E88D500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6" t="12222" r="15078" b="2500"/>
          <a:stretch/>
        </p:blipFill>
        <p:spPr>
          <a:xfrm>
            <a:off x="-2" y="1333500"/>
            <a:ext cx="7060167" cy="49149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023D40-859B-4BC4-BE39-4324BC40F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71" t="25724" r="36206" b="64947"/>
          <a:stretch/>
        </p:blipFill>
        <p:spPr>
          <a:xfrm>
            <a:off x="7655539" y="3314700"/>
            <a:ext cx="3950610" cy="2461036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81A1D91-E609-4C8C-89A6-D90C20FBB919}"/>
              </a:ext>
            </a:extLst>
          </p:cNvPr>
          <p:cNvCxnSpPr>
            <a:cxnSpLocks/>
          </p:cNvCxnSpPr>
          <p:nvPr/>
        </p:nvCxnSpPr>
        <p:spPr>
          <a:xfrm>
            <a:off x="4514850" y="2495550"/>
            <a:ext cx="4000500" cy="179070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505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E81E4-F022-4EDF-A3D9-9DD0F7A3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1AD8FA-7556-47FC-BDE3-6261A179C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3400"/>
            <a:ext cx="12192000" cy="752475"/>
          </a:xfrm>
        </p:spPr>
        <p:txBody>
          <a:bodyPr/>
          <a:lstStyle/>
          <a:p>
            <a:r>
              <a:rPr kumimoji="1" lang="ja-JP" altLang="en-US" dirty="0"/>
              <a:t>数値が</a:t>
            </a:r>
            <a:r>
              <a:rPr lang="ja-JP" altLang="en-US" dirty="0"/>
              <a:t>設定されれば完了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4D14CA4-2943-4BB1-9FDF-F74F58DA4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6" t="13333" r="15078" b="1250"/>
          <a:stretch/>
        </p:blipFill>
        <p:spPr>
          <a:xfrm>
            <a:off x="0" y="1285875"/>
            <a:ext cx="6777820" cy="47529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F00ECF-2388-47F9-A936-AE80C8CBF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4" t="40208" r="23511" b="45584"/>
          <a:stretch/>
        </p:blipFill>
        <p:spPr>
          <a:xfrm>
            <a:off x="6600825" y="3990975"/>
            <a:ext cx="5354888" cy="1466850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6F1C36D-91B5-4938-B151-1960E06FB236}"/>
              </a:ext>
            </a:extLst>
          </p:cNvPr>
          <p:cNvCxnSpPr>
            <a:cxnSpLocks/>
          </p:cNvCxnSpPr>
          <p:nvPr/>
        </p:nvCxnSpPr>
        <p:spPr>
          <a:xfrm>
            <a:off x="5476875" y="3086100"/>
            <a:ext cx="5114925" cy="1419225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5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6F1204-64B6-4489-8B6B-AE5B478B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90575"/>
          </a:xfrm>
        </p:spPr>
        <p:txBody>
          <a:bodyPr/>
          <a:lstStyle/>
          <a:p>
            <a:r>
              <a:rPr kumimoji="1" lang="en-US" altLang="ja-JP" dirty="0"/>
              <a:t>Amazon</a:t>
            </a:r>
            <a:r>
              <a:rPr kumimoji="1" lang="ja-JP" altLang="en-US" dirty="0"/>
              <a:t>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1AB3F4-0D57-4133-B084-7FD4A64D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1025"/>
            <a:ext cx="12125324" cy="857250"/>
          </a:xfrm>
        </p:spPr>
        <p:txBody>
          <a:bodyPr/>
          <a:lstStyle/>
          <a:p>
            <a:r>
              <a:rPr kumimoji="1" lang="en-US" altLang="ja-JP" dirty="0"/>
              <a:t>【Amazon</a:t>
            </a:r>
            <a:r>
              <a:rPr kumimoji="1" lang="ja-JP" altLang="en-US" dirty="0"/>
              <a:t>セラーセントラル</a:t>
            </a:r>
            <a:r>
              <a:rPr kumimoji="1" lang="en-US" altLang="ja-JP" dirty="0"/>
              <a:t>】</a:t>
            </a:r>
            <a:r>
              <a:rPr kumimoji="1" lang="ja-JP" altLang="en-US" dirty="0"/>
              <a:t>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在庫</a:t>
            </a:r>
            <a:r>
              <a:rPr kumimoji="1" lang="en-US" altLang="ja-JP" dirty="0"/>
              <a:t>】</a:t>
            </a:r>
            <a:r>
              <a:rPr kumimoji="1" lang="ja-JP" altLang="en-US" dirty="0"/>
              <a:t>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在庫管理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0704C0B-3B98-4B65-AF96-0820E9037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" t="4722"/>
          <a:stretch/>
        </p:blipFill>
        <p:spPr>
          <a:xfrm>
            <a:off x="0" y="1438275"/>
            <a:ext cx="7454188" cy="413385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A211914-F163-476F-83F8-D8050E84B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3" t="12577" r="65425" b="39531"/>
          <a:stretch/>
        </p:blipFill>
        <p:spPr>
          <a:xfrm>
            <a:off x="8420100" y="1517561"/>
            <a:ext cx="3086100" cy="5254714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F0E7A5C-B1EE-47C7-A496-012B6B3C80B8}"/>
              </a:ext>
            </a:extLst>
          </p:cNvPr>
          <p:cNvCxnSpPr>
            <a:cxnSpLocks/>
          </p:cNvCxnSpPr>
          <p:nvPr/>
        </p:nvCxnSpPr>
        <p:spPr>
          <a:xfrm>
            <a:off x="2286000" y="2220067"/>
            <a:ext cx="6677025" cy="227858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42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D5F58D-D651-4976-9D88-11F0B475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1999"/>
          </a:xfrm>
        </p:spPr>
        <p:txBody>
          <a:bodyPr/>
          <a:lstStyle/>
          <a:p>
            <a:r>
              <a:rPr kumimoji="1" lang="ja-JP" altLang="en-US"/>
              <a:t>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AB945-7484-4BBF-AC24-332728628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1026"/>
            <a:ext cx="12192000" cy="761999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検索</a:t>
            </a:r>
            <a:r>
              <a:rPr kumimoji="1" lang="en-US" altLang="ja-JP" dirty="0"/>
              <a:t>】</a:t>
            </a:r>
            <a:r>
              <a:rPr kumimoji="1" lang="ja-JP" altLang="en-US" dirty="0"/>
              <a:t>欄に商品名入力→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検索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0EDE289-C9C7-4466-BFFD-65CAEC1F6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4306"/>
          <a:stretch/>
        </p:blipFill>
        <p:spPr>
          <a:xfrm>
            <a:off x="0" y="1343025"/>
            <a:ext cx="6864027" cy="38481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90F473E-60F8-4D7D-8E5E-120D2D181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22782" r="65770" b="65374"/>
          <a:stretch/>
        </p:blipFill>
        <p:spPr>
          <a:xfrm>
            <a:off x="6172200" y="5381625"/>
            <a:ext cx="5181600" cy="1141322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2D9A45D-CE24-4134-97CE-00EA5AD346EC}"/>
              </a:ext>
            </a:extLst>
          </p:cNvPr>
          <p:cNvCxnSpPr>
            <a:cxnSpLocks/>
          </p:cNvCxnSpPr>
          <p:nvPr/>
        </p:nvCxnSpPr>
        <p:spPr>
          <a:xfrm>
            <a:off x="1952625" y="2390775"/>
            <a:ext cx="6200775" cy="3561511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7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053FD-6A0B-41A7-9EC1-B5E8C08A7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409287-830D-492B-8618-68E1A827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33401"/>
            <a:ext cx="12096751" cy="914399"/>
          </a:xfrm>
        </p:spPr>
        <p:txBody>
          <a:bodyPr/>
          <a:lstStyle/>
          <a:p>
            <a:r>
              <a:rPr kumimoji="1" lang="ja-JP" altLang="en-US" dirty="0"/>
              <a:t>設定したい商品までスクロールして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在庫あり</a:t>
            </a:r>
            <a:r>
              <a:rPr kumimoji="1" lang="en-US" altLang="ja-JP" dirty="0"/>
              <a:t>】</a:t>
            </a:r>
            <a:r>
              <a:rPr kumimoji="1" lang="ja-JP" altLang="en-US" dirty="0"/>
              <a:t>欄に設定数を入力→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保存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EF32C1-0F95-42B2-911C-B3B4BD8A1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" t="4445"/>
          <a:stretch/>
        </p:blipFill>
        <p:spPr>
          <a:xfrm>
            <a:off x="-1" y="1447800"/>
            <a:ext cx="4760922" cy="26479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1C40E89-5E8A-4390-832A-37F60D25F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4" t="4583"/>
          <a:stretch/>
        </p:blipFill>
        <p:spPr>
          <a:xfrm>
            <a:off x="3248025" y="3027738"/>
            <a:ext cx="6591300" cy="36695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266AAD4-3A04-4444-BCB1-94DC49103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4" t="39258" r="2566" b="42166"/>
          <a:stretch/>
        </p:blipFill>
        <p:spPr>
          <a:xfrm>
            <a:off x="5676900" y="1535906"/>
            <a:ext cx="6269976" cy="1403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FEEFB7A-CAD9-4C1B-899D-FBF1FA979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99" t="23611" r="37895" b="46971"/>
          <a:stretch/>
        </p:blipFill>
        <p:spPr>
          <a:xfrm>
            <a:off x="10182225" y="3785018"/>
            <a:ext cx="1619250" cy="2760579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EFBE6D5-41E0-4C93-8DDF-D1569688DAAF}"/>
              </a:ext>
            </a:extLst>
          </p:cNvPr>
          <p:cNvCxnSpPr>
            <a:cxnSpLocks/>
          </p:cNvCxnSpPr>
          <p:nvPr/>
        </p:nvCxnSpPr>
        <p:spPr>
          <a:xfrm>
            <a:off x="1752600" y="4095750"/>
            <a:ext cx="1495425" cy="420434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B422408-03AF-47AB-B6CB-A469E0F0C203}"/>
              </a:ext>
            </a:extLst>
          </p:cNvPr>
          <p:cNvCxnSpPr>
            <a:cxnSpLocks/>
          </p:cNvCxnSpPr>
          <p:nvPr/>
        </p:nvCxnSpPr>
        <p:spPr>
          <a:xfrm flipH="1" flipV="1">
            <a:off x="6638925" y="2428875"/>
            <a:ext cx="4057650" cy="1419081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9B4EB6D-6D1D-4A2B-AD25-D276FCBF26B7}"/>
              </a:ext>
            </a:extLst>
          </p:cNvPr>
          <p:cNvCxnSpPr>
            <a:cxnSpLocks/>
          </p:cNvCxnSpPr>
          <p:nvPr/>
        </p:nvCxnSpPr>
        <p:spPr>
          <a:xfrm>
            <a:off x="6838950" y="3785018"/>
            <a:ext cx="3343275" cy="939382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269FE98-7317-4A67-B6AA-E3CF166E395F}"/>
              </a:ext>
            </a:extLst>
          </p:cNvPr>
          <p:cNvCxnSpPr>
            <a:cxnSpLocks/>
          </p:cNvCxnSpPr>
          <p:nvPr/>
        </p:nvCxnSpPr>
        <p:spPr>
          <a:xfrm>
            <a:off x="6934200" y="2237769"/>
            <a:ext cx="3943350" cy="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82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C5FC0E-104E-4E9B-ABEF-89963162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④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FFBB6B-FB61-4BE5-96E9-39D4B80E1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1"/>
            <a:ext cx="12192000" cy="876300"/>
          </a:xfrm>
        </p:spPr>
        <p:txBody>
          <a:bodyPr/>
          <a:lstStyle/>
          <a:p>
            <a:r>
              <a:rPr kumimoji="1" lang="ja-JP" altLang="en-US" dirty="0"/>
              <a:t>こうなれば完了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EA1161-FFC2-4DA7-9C97-1BC682B46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" t="4167"/>
          <a:stretch/>
        </p:blipFill>
        <p:spPr>
          <a:xfrm>
            <a:off x="-1" y="1390651"/>
            <a:ext cx="7629923" cy="42767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C71F867-4C02-4CF5-AE91-9E265362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29" t="46428" r="35423" b="43969"/>
          <a:stretch/>
        </p:blipFill>
        <p:spPr>
          <a:xfrm>
            <a:off x="7105650" y="3867150"/>
            <a:ext cx="4667239" cy="1428750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A68E6-CC7D-41F9-8CEC-08AE866D7DB5}"/>
              </a:ext>
            </a:extLst>
          </p:cNvPr>
          <p:cNvCxnSpPr>
            <a:cxnSpLocks/>
          </p:cNvCxnSpPr>
          <p:nvPr/>
        </p:nvCxnSpPr>
        <p:spPr>
          <a:xfrm>
            <a:off x="4810125" y="3429000"/>
            <a:ext cx="3390900" cy="561975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1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F0D7BE-C200-4F59-B974-1A4F89DDE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939244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楽天①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A13DFA-738C-47B1-85E5-67C1A0221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1855"/>
            <a:ext cx="12191999" cy="872455"/>
          </a:xfrm>
        </p:spPr>
        <p:txBody>
          <a:bodyPr/>
          <a:lstStyle/>
          <a:p>
            <a:r>
              <a:rPr kumimoji="1" lang="ja-JP" altLang="en-US" dirty="0"/>
              <a:t>楽天</a:t>
            </a:r>
            <a:r>
              <a:rPr kumimoji="1" lang="en-US" altLang="ja-JP" dirty="0"/>
              <a:t>RMS【</a:t>
            </a:r>
            <a:r>
              <a:rPr kumimoji="1" lang="ja-JP" altLang="en-US" dirty="0"/>
              <a:t>店舗設定</a:t>
            </a:r>
            <a:r>
              <a:rPr kumimoji="1" lang="en-US" altLang="ja-JP" dirty="0"/>
              <a:t>】</a:t>
            </a:r>
            <a:r>
              <a:rPr lang="ja-JP" altLang="en-US" dirty="0"/>
              <a:t>→</a:t>
            </a:r>
            <a:r>
              <a:rPr lang="en-US" altLang="ja-JP" dirty="0"/>
              <a:t>【</a:t>
            </a:r>
            <a:r>
              <a:rPr lang="ja-JP" altLang="en-US" dirty="0"/>
              <a:t>商品登録・更新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A95AF7-BB10-458A-9820-BABEC034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350"/>
            <a:ext cx="5898393" cy="331784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034BCAA-C23C-4C7B-86F2-5E413E040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0" t="20968" r="74324" b="65826"/>
          <a:stretch/>
        </p:blipFill>
        <p:spPr>
          <a:xfrm>
            <a:off x="6023077" y="2266949"/>
            <a:ext cx="6044237" cy="2000251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2014DB4E-FE9C-4533-B315-CC39AE995D4D}"/>
              </a:ext>
            </a:extLst>
          </p:cNvPr>
          <p:cNvCxnSpPr>
            <a:cxnSpLocks/>
          </p:cNvCxnSpPr>
          <p:nvPr/>
        </p:nvCxnSpPr>
        <p:spPr>
          <a:xfrm>
            <a:off x="1447800" y="2266949"/>
            <a:ext cx="7486650" cy="466698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8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75DAB-8807-44D6-9288-9AB3E72D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B0984-9F2F-4F1C-8C29-F7CD59FF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3875"/>
            <a:ext cx="12192000" cy="771525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商品一覧</a:t>
            </a:r>
            <a:r>
              <a:rPr kumimoji="1" lang="en-US" altLang="ja-JP" dirty="0"/>
              <a:t>】</a:t>
            </a:r>
            <a:r>
              <a:rPr kumimoji="1" lang="ja-JP" altLang="en-US" dirty="0"/>
              <a:t>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商品名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に入力して</a:t>
            </a:r>
            <a:r>
              <a:rPr kumimoji="1" lang="en-US" altLang="ja-JP" dirty="0"/>
              <a:t>【</a:t>
            </a:r>
            <a:r>
              <a:rPr kumimoji="1" lang="ja-JP" altLang="en-US" dirty="0"/>
              <a:t>検索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B37E1-1B4C-4FCC-B95A-9D6C5420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4381500" cy="24645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3845E3-37A9-4E70-AE02-C26375E31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6" t="41214" r="65916" b="49251"/>
          <a:stretch/>
        </p:blipFill>
        <p:spPr>
          <a:xfrm>
            <a:off x="5286374" y="1604751"/>
            <a:ext cx="3000375" cy="13479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F049A51-F81F-4A5D-891D-0106B849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876291"/>
            <a:ext cx="4895850" cy="275391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552917D-1C6E-492F-9E7C-D39551DF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8" t="36708" r="76654" b="53561"/>
          <a:stretch/>
        </p:blipFill>
        <p:spPr>
          <a:xfrm>
            <a:off x="7458075" y="4543425"/>
            <a:ext cx="3137440" cy="862224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E067F41-5412-4446-AF09-89BF1085D553}"/>
              </a:ext>
            </a:extLst>
          </p:cNvPr>
          <p:cNvCxnSpPr>
            <a:cxnSpLocks/>
          </p:cNvCxnSpPr>
          <p:nvPr/>
        </p:nvCxnSpPr>
        <p:spPr>
          <a:xfrm>
            <a:off x="1552575" y="2527697"/>
            <a:ext cx="3733799" cy="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D35898E-29A8-43EA-8925-1E8463B3F97B}"/>
              </a:ext>
            </a:extLst>
          </p:cNvPr>
          <p:cNvCxnSpPr>
            <a:cxnSpLocks/>
          </p:cNvCxnSpPr>
          <p:nvPr/>
        </p:nvCxnSpPr>
        <p:spPr>
          <a:xfrm flipH="1">
            <a:off x="5286374" y="2952750"/>
            <a:ext cx="1114426" cy="807244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6E14003C-610D-4F5E-9880-A12E114EE47E}"/>
              </a:ext>
            </a:extLst>
          </p:cNvPr>
          <p:cNvCxnSpPr>
            <a:cxnSpLocks/>
          </p:cNvCxnSpPr>
          <p:nvPr/>
        </p:nvCxnSpPr>
        <p:spPr>
          <a:xfrm flipV="1">
            <a:off x="2886075" y="4914900"/>
            <a:ext cx="7048500" cy="138324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1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E22DC9-4FA1-4F6F-97B8-5D62D980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D02269-CF07-43A2-8458-F485AA6C6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2450"/>
            <a:ext cx="12192000" cy="847725"/>
          </a:xfrm>
        </p:spPr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在庫数</a:t>
            </a:r>
            <a:r>
              <a:rPr lang="en-US" altLang="ja-JP" dirty="0"/>
              <a:t>】</a:t>
            </a:r>
            <a:r>
              <a:rPr lang="ja-JP" altLang="en-US" dirty="0"/>
              <a:t>の数を設定し</a:t>
            </a:r>
            <a:r>
              <a:rPr lang="en-US" altLang="ja-JP" dirty="0"/>
              <a:t>【</a:t>
            </a:r>
            <a:r>
              <a:rPr lang="ja-JP" altLang="en-US" dirty="0"/>
              <a:t>更新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25FA05-C090-4596-A436-BC391793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75"/>
            <a:ext cx="7484534" cy="42100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25C419-6166-4671-82E8-53634C407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05" t="58658" r="26904" b="28408"/>
          <a:stretch/>
        </p:blipFill>
        <p:spPr>
          <a:xfrm>
            <a:off x="7905750" y="1571625"/>
            <a:ext cx="1885949" cy="22526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75E72A6-F2A4-4E77-9D4E-DF008635C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1" t="64975" r="87817" b="30513"/>
          <a:stretch/>
        </p:blipFill>
        <p:spPr>
          <a:xfrm>
            <a:off x="8291512" y="4566642"/>
            <a:ext cx="2417130" cy="1576389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D10E9CF-41D7-4601-8499-330FCF2EF41C}"/>
              </a:ext>
            </a:extLst>
          </p:cNvPr>
          <p:cNvCxnSpPr>
            <a:cxnSpLocks/>
          </p:cNvCxnSpPr>
          <p:nvPr/>
        </p:nvCxnSpPr>
        <p:spPr>
          <a:xfrm flipV="1">
            <a:off x="5286375" y="3086100"/>
            <a:ext cx="3162300" cy="112395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AD55DA5-BCB2-4AA6-AD63-72BA5A6CEBF1}"/>
              </a:ext>
            </a:extLst>
          </p:cNvPr>
          <p:cNvCxnSpPr>
            <a:cxnSpLocks/>
          </p:cNvCxnSpPr>
          <p:nvPr/>
        </p:nvCxnSpPr>
        <p:spPr>
          <a:xfrm>
            <a:off x="942975" y="4210050"/>
            <a:ext cx="7743825" cy="1247775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7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BE276-D06D-41E9-B4B2-0DE1A495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9BB9A2-CF25-416B-9468-82D465A7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925"/>
            <a:ext cx="12192000" cy="895350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更新しました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となれば完了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678634D-5D0F-4004-9543-2A5C8314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275"/>
            <a:ext cx="7286625" cy="40987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D244BAC-9905-44EF-8ED7-250C326B4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7" t="57863" r="26274" b="26335"/>
          <a:stretch/>
        </p:blipFill>
        <p:spPr>
          <a:xfrm>
            <a:off x="8867776" y="2554188"/>
            <a:ext cx="2162174" cy="2722738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C0236EF-7B09-4536-9B72-726BA9F24163}"/>
              </a:ext>
            </a:extLst>
          </p:cNvPr>
          <p:cNvCxnSpPr>
            <a:cxnSpLocks/>
          </p:cNvCxnSpPr>
          <p:nvPr/>
        </p:nvCxnSpPr>
        <p:spPr>
          <a:xfrm flipV="1">
            <a:off x="5343525" y="4095750"/>
            <a:ext cx="4019550" cy="9525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52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5A20F6-EE8C-45EC-A7DD-CDFEAAC3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Yahoo!</a:t>
            </a:r>
            <a:r>
              <a:rPr kumimoji="1" lang="ja-JP" altLang="en-US" dirty="0"/>
              <a:t>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FE73C2-0E8F-45E7-8F12-D983EDB3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925"/>
            <a:ext cx="12192000" cy="752475"/>
          </a:xfrm>
        </p:spPr>
        <p:txBody>
          <a:bodyPr/>
          <a:lstStyle/>
          <a:p>
            <a:r>
              <a:rPr kumimoji="1" lang="en-US" altLang="ja-JP" dirty="0"/>
              <a:t>【Yahoo!</a:t>
            </a:r>
            <a:r>
              <a:rPr kumimoji="1" lang="ja-JP" altLang="en-US" dirty="0"/>
              <a:t>ストアクリエイター</a:t>
            </a:r>
            <a:r>
              <a:rPr kumimoji="1" lang="en-US" altLang="ja-JP" dirty="0"/>
              <a:t>Pro】</a:t>
            </a:r>
            <a:r>
              <a:rPr kumimoji="1" lang="ja-JP" altLang="en-US" dirty="0"/>
              <a:t>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在庫管理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7B00BC3-956D-48CC-BE2C-7BAA6DFF8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95" b="699"/>
          <a:stretch/>
        </p:blipFill>
        <p:spPr>
          <a:xfrm>
            <a:off x="438150" y="1295400"/>
            <a:ext cx="4248150" cy="52607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983A93D-1EEF-45ED-8F20-3C5FF6245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2" t="81445" r="88573" b="6149"/>
          <a:stretch/>
        </p:blipFill>
        <p:spPr>
          <a:xfrm>
            <a:off x="6191250" y="2282730"/>
            <a:ext cx="3571875" cy="3286130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7A5D3CF-BAD7-47F2-AFEB-8BF7E4E78370}"/>
              </a:ext>
            </a:extLst>
          </p:cNvPr>
          <p:cNvCxnSpPr>
            <a:cxnSpLocks/>
          </p:cNvCxnSpPr>
          <p:nvPr/>
        </p:nvCxnSpPr>
        <p:spPr>
          <a:xfrm flipV="1">
            <a:off x="1181100" y="3676650"/>
            <a:ext cx="5162550" cy="219075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75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CCF17-55CD-4C7B-AA41-EA88FA70E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83A69F-8AE1-4CED-AB78-48737769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3401"/>
            <a:ext cx="12192000" cy="76200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【</a:t>
            </a:r>
            <a:r>
              <a:rPr lang="ja-JP" altLang="en-US" dirty="0"/>
              <a:t>検索対象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商品</a:t>
            </a:r>
            <a:r>
              <a:rPr lang="ja-JP" altLang="en-US" dirty="0"/>
              <a:t>名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に設定→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検索文字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に商品名入力→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検索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E39DDB-AB76-4171-835D-14DCA814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93991"/>
            <a:ext cx="4669367" cy="26265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A277FF-7DB2-43E9-8274-E6B1629E2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8" t="26775" r="52786" b="36303"/>
          <a:stretch/>
        </p:blipFill>
        <p:spPr>
          <a:xfrm>
            <a:off x="6096000" y="1421609"/>
            <a:ext cx="4669367" cy="31146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2E0B201-8E7B-49F7-95F7-0B7DD7269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3" t="29927" r="63504" b="44319"/>
          <a:stretch/>
        </p:blipFill>
        <p:spPr>
          <a:xfrm>
            <a:off x="2945344" y="4536284"/>
            <a:ext cx="2581274" cy="18629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B9C5A9F-F373-45B4-86D0-13DD53873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2" t="45337" r="71898" b="48986"/>
          <a:stretch/>
        </p:blipFill>
        <p:spPr>
          <a:xfrm>
            <a:off x="7667626" y="4961549"/>
            <a:ext cx="1971674" cy="1437675"/>
          </a:xfrm>
          <a:prstGeom prst="rect">
            <a:avLst/>
          </a:prstGeom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ED4BD56-8DBB-46B9-9772-A138A9CA448C}"/>
              </a:ext>
            </a:extLst>
          </p:cNvPr>
          <p:cNvCxnSpPr>
            <a:cxnSpLocks/>
          </p:cNvCxnSpPr>
          <p:nvPr/>
        </p:nvCxnSpPr>
        <p:spPr>
          <a:xfrm>
            <a:off x="1762125" y="2524126"/>
            <a:ext cx="4333875" cy="114299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2A581E4-A011-42D5-A1B3-756F0C55D122}"/>
              </a:ext>
            </a:extLst>
          </p:cNvPr>
          <p:cNvCxnSpPr>
            <a:cxnSpLocks/>
          </p:cNvCxnSpPr>
          <p:nvPr/>
        </p:nvCxnSpPr>
        <p:spPr>
          <a:xfrm flipH="1">
            <a:off x="4638675" y="3429000"/>
            <a:ext cx="2026709" cy="1107284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0A6E5F0-BEF2-4818-AE59-37F4F146DFF1}"/>
              </a:ext>
            </a:extLst>
          </p:cNvPr>
          <p:cNvCxnSpPr>
            <a:cxnSpLocks/>
          </p:cNvCxnSpPr>
          <p:nvPr/>
        </p:nvCxnSpPr>
        <p:spPr>
          <a:xfrm flipV="1">
            <a:off x="4391025" y="5791200"/>
            <a:ext cx="3667125" cy="85726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94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3D6236-CEF7-4483-B0F6-6E9CDA26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258BBE-A68E-4A06-9AAA-054F435F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3400"/>
            <a:ext cx="12115800" cy="790575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設定変更したい商品にチェックを入れる</a:t>
            </a:r>
            <a:r>
              <a:rPr kumimoji="1" lang="en-US" altLang="ja-JP" dirty="0"/>
              <a:t>】</a:t>
            </a:r>
            <a:r>
              <a:rPr kumimoji="1" lang="ja-JP" altLang="en-US" dirty="0"/>
              <a:t>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編集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C17FF2-2A37-4AAD-AC49-ADFA4C68C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2" t="13541" r="14986" b="2593"/>
          <a:stretch/>
        </p:blipFill>
        <p:spPr>
          <a:xfrm>
            <a:off x="1" y="1323975"/>
            <a:ext cx="4558777" cy="30765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22BE6F-BCD6-483B-A6D8-A619C7A5F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7" t="13056" r="14922" b="6667"/>
          <a:stretch/>
        </p:blipFill>
        <p:spPr>
          <a:xfrm>
            <a:off x="4409448" y="3248025"/>
            <a:ext cx="5429877" cy="35909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E885619-7216-4E77-B7DD-D8F274BDF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92" t="21573" r="58162" b="21148"/>
          <a:stretch/>
        </p:blipFill>
        <p:spPr>
          <a:xfrm>
            <a:off x="9982200" y="1328736"/>
            <a:ext cx="1038225" cy="4433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BE745B-C3C3-4AD6-9F09-B80C65282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88" t="79918" r="38279" b="15610"/>
          <a:stretch/>
        </p:blipFill>
        <p:spPr>
          <a:xfrm>
            <a:off x="10372725" y="5899547"/>
            <a:ext cx="1295399" cy="850106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3F1512E-DE69-4D26-9B27-946B2C725964}"/>
              </a:ext>
            </a:extLst>
          </p:cNvPr>
          <p:cNvCxnSpPr>
            <a:cxnSpLocks/>
          </p:cNvCxnSpPr>
          <p:nvPr/>
        </p:nvCxnSpPr>
        <p:spPr>
          <a:xfrm>
            <a:off x="2924175" y="3545264"/>
            <a:ext cx="1554511" cy="1338204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E282065-D0EF-4C0E-B527-816DC7924DC6}"/>
              </a:ext>
            </a:extLst>
          </p:cNvPr>
          <p:cNvCxnSpPr>
            <a:cxnSpLocks/>
          </p:cNvCxnSpPr>
          <p:nvPr/>
        </p:nvCxnSpPr>
        <p:spPr>
          <a:xfrm>
            <a:off x="7953255" y="6324600"/>
            <a:ext cx="2619495" cy="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FA8B99F-F74E-420F-BF2E-5E7109D7CE5B}"/>
              </a:ext>
            </a:extLst>
          </p:cNvPr>
          <p:cNvCxnSpPr>
            <a:cxnSpLocks/>
          </p:cNvCxnSpPr>
          <p:nvPr/>
        </p:nvCxnSpPr>
        <p:spPr>
          <a:xfrm flipV="1">
            <a:off x="6238875" y="2971800"/>
            <a:ext cx="3663233" cy="1533526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40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67286F-42A5-4147-AFAB-555425B9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5C2781-462F-4BC8-AB81-769130D9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925"/>
            <a:ext cx="12192000" cy="84772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指定方法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値にする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にチェック→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設定値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を入力→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確認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7B6A3B-8845-44ED-BD7D-AE17D39A4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6" t="12500" r="15156" b="2778"/>
          <a:stretch/>
        </p:blipFill>
        <p:spPr>
          <a:xfrm>
            <a:off x="0" y="1466850"/>
            <a:ext cx="4937947" cy="34385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69F4501-5D46-4032-AC09-983B6DF30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22" t="25568" r="34881" b="63871"/>
          <a:stretch/>
        </p:blipFill>
        <p:spPr>
          <a:xfrm>
            <a:off x="6915150" y="5238750"/>
            <a:ext cx="2190750" cy="12638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E439D6B-5C83-44A3-BA14-7E72D64CC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8" t="32332" r="22500" b="19558"/>
          <a:stretch/>
        </p:blipFill>
        <p:spPr>
          <a:xfrm>
            <a:off x="5467350" y="1466850"/>
            <a:ext cx="5619750" cy="3611438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724FEA4-99CA-4533-A20F-A86233229C70}"/>
              </a:ext>
            </a:extLst>
          </p:cNvPr>
          <p:cNvCxnSpPr>
            <a:cxnSpLocks/>
          </p:cNvCxnSpPr>
          <p:nvPr/>
        </p:nvCxnSpPr>
        <p:spPr>
          <a:xfrm flipV="1">
            <a:off x="3771900" y="2363167"/>
            <a:ext cx="4914900" cy="332409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E126400-9C03-4358-97F7-AF01486772A3}"/>
              </a:ext>
            </a:extLst>
          </p:cNvPr>
          <p:cNvCxnSpPr>
            <a:cxnSpLocks/>
          </p:cNvCxnSpPr>
          <p:nvPr/>
        </p:nvCxnSpPr>
        <p:spPr>
          <a:xfrm>
            <a:off x="3057525" y="2276475"/>
            <a:ext cx="3924300" cy="331470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47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0A30BA150E97547B4D9D7334D44BAE8" ma:contentTypeVersion="15" ma:contentTypeDescription="新しいドキュメントを作成します。" ma:contentTypeScope="" ma:versionID="323dbc94ea4e92f00db1157b03c140b7">
  <xsd:schema xmlns:xsd="http://www.w3.org/2001/XMLSchema" xmlns:xs="http://www.w3.org/2001/XMLSchema" xmlns:p="http://schemas.microsoft.com/office/2006/metadata/properties" xmlns:ns2="23f90eab-fd5f-457c-985c-3f5805e13f4e" xmlns:ns3="bff5712f-8748-4562-a11e-fa67df86cf1a" targetNamespace="http://schemas.microsoft.com/office/2006/metadata/properties" ma:root="true" ma:fieldsID="ecee9b0c483e0f346d65cc7eceaf4d77" ns2:_="" ns3:_="">
    <xsd:import namespace="23f90eab-fd5f-457c-985c-3f5805e13f4e"/>
    <xsd:import namespace="bff5712f-8748-4562-a11e-fa67df86cf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90eab-fd5f-457c-985c-3f5805e13f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83c46511-b881-43b4-80dc-b25920be28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5712f-8748-4562-a11e-fa67df86cf1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c7907c3-c8c5-4e28-83f5-85efc7f0104f}" ma:internalName="TaxCatchAll" ma:showField="CatchAllData" ma:web="bff5712f-8748-4562-a11e-fa67df86c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f90eab-fd5f-457c-985c-3f5805e13f4e">
      <Terms xmlns="http://schemas.microsoft.com/office/infopath/2007/PartnerControls"/>
    </lcf76f155ced4ddcb4097134ff3c332f>
    <TaxCatchAll xmlns="bff5712f-8748-4562-a11e-fa67df86cf1a" xsi:nil="true"/>
  </documentManagement>
</p:properties>
</file>

<file path=customXml/itemProps1.xml><?xml version="1.0" encoding="utf-8"?>
<ds:datastoreItem xmlns:ds="http://schemas.openxmlformats.org/officeDocument/2006/customXml" ds:itemID="{2C4AAAA2-6822-40DA-B97E-56756156027B}"/>
</file>

<file path=customXml/itemProps2.xml><?xml version="1.0" encoding="utf-8"?>
<ds:datastoreItem xmlns:ds="http://schemas.openxmlformats.org/officeDocument/2006/customXml" ds:itemID="{B406756D-9CA8-4C01-97F3-CC569492AF0E}"/>
</file>

<file path=customXml/itemProps3.xml><?xml version="1.0" encoding="utf-8"?>
<ds:datastoreItem xmlns:ds="http://schemas.openxmlformats.org/officeDocument/2006/customXml" ds:itemID="{C0E36189-29E1-43B0-AD38-5A7929278E49}"/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198</Words>
  <Application>Microsoft Office PowerPoint</Application>
  <PresentationFormat>ワイド画面</PresentationFormat>
  <Paragraphs>30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游ゴシック</vt:lpstr>
      <vt:lpstr>游ゴシック Light</vt:lpstr>
      <vt:lpstr>Arial</vt:lpstr>
      <vt:lpstr>Office テーマ</vt:lpstr>
      <vt:lpstr>楽天・Yahoo!・Amazon</vt:lpstr>
      <vt:lpstr>楽天①</vt:lpstr>
      <vt:lpstr>②</vt:lpstr>
      <vt:lpstr>③</vt:lpstr>
      <vt:lpstr>④</vt:lpstr>
      <vt:lpstr>Yahoo!①</vt:lpstr>
      <vt:lpstr>②</vt:lpstr>
      <vt:lpstr>③</vt:lpstr>
      <vt:lpstr>④</vt:lpstr>
      <vt:lpstr>⑤</vt:lpstr>
      <vt:lpstr>⑥</vt:lpstr>
      <vt:lpstr>Amazon①</vt:lpstr>
      <vt:lpstr>②</vt:lpstr>
      <vt:lpstr>③</vt:lpstr>
      <vt:lpstr>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楽天・Yahoo!・Amazon</dc:title>
  <dc:creator>focetta デザイナー1</dc:creator>
  <cp:lastModifiedBy>focetta デザイナー1</cp:lastModifiedBy>
  <cp:revision>8</cp:revision>
  <dcterms:created xsi:type="dcterms:W3CDTF">2020-01-23T02:05:13Z</dcterms:created>
  <dcterms:modified xsi:type="dcterms:W3CDTF">2020-01-23T03:21:57Z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0x01010050A30BA150E97547B4D9D7334D44BAE8</vt:lpwstr>
  </property>
  <property fmtid="{D5CDD505-2E9C-101B-9397-08002B2CF9AE}" pid="3" name="MediaServiceImageTags">
    <vt:lpwstr/>
  </property>
</Properties>
</file>